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hZr/gDMyQRzbtZJIH7Mg9w9TkV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3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1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/>
          <p:nvPr/>
        </p:nvSpPr>
        <p:spPr>
          <a:xfrm rot="-3180000">
            <a:off x="7777956" y="-15081"/>
            <a:ext cx="1162050" cy="2084387"/>
          </a:xfrm>
          <a:custGeom>
            <a:avLst/>
            <a:gdLst/>
            <a:ahLst/>
            <a:cxnLst/>
            <a:rect l="l" t="t" r="r" b="b"/>
            <a:pathLst>
              <a:path w="2903" h="3686" extrusionOk="0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20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" name="Google Shape;8;p2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" name="Google Shape;9;p20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0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 b="0" i="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0"/>
          <p:cNvSpPr/>
          <p:nvPr/>
        </p:nvSpPr>
        <p:spPr>
          <a:xfrm rot="-3180000">
            <a:off x="7865268" y="24606"/>
            <a:ext cx="1165225" cy="2097087"/>
          </a:xfrm>
          <a:custGeom>
            <a:avLst/>
            <a:gdLst/>
            <a:ahLst/>
            <a:cxnLst/>
            <a:rect l="l" t="t" r="r" b="b"/>
            <a:pathLst>
              <a:path w="2911" h="3703" extrusionOk="0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0"/>
          <p:cNvSpPr/>
          <p:nvPr/>
        </p:nvSpPr>
        <p:spPr>
          <a:xfrm rot="-3180000">
            <a:off x="7831137" y="192087"/>
            <a:ext cx="1025525" cy="1571625"/>
          </a:xfrm>
          <a:custGeom>
            <a:avLst/>
            <a:gdLst/>
            <a:ahLst/>
            <a:cxnLst/>
            <a:rect l="l" t="t" r="r" b="b"/>
            <a:pathLst>
              <a:path w="2561" h="2777" extrusionOk="0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" name="Google Shape;14;p20"/>
          <p:cNvGrpSpPr/>
          <p:nvPr/>
        </p:nvGrpSpPr>
        <p:grpSpPr>
          <a:xfrm>
            <a:off x="7937" y="5540375"/>
            <a:ext cx="1784350" cy="1246187"/>
            <a:chOff x="5" y="3490"/>
            <a:chExt cx="1124" cy="785"/>
          </a:xfrm>
        </p:grpSpPr>
        <p:sp>
          <p:nvSpPr>
            <p:cNvPr id="15" name="Google Shape;15;p20"/>
            <p:cNvSpPr/>
            <p:nvPr/>
          </p:nvSpPr>
          <p:spPr>
            <a:xfrm>
              <a:off x="24" y="3505"/>
              <a:ext cx="1089" cy="649"/>
            </a:xfrm>
            <a:custGeom>
              <a:avLst/>
              <a:gdLst/>
              <a:ahLst/>
              <a:cxnLst/>
              <a:rect l="l" t="t" r="r" b="b"/>
              <a:pathLst>
                <a:path w="2177" h="1298" extrusionOk="0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20"/>
            <p:cNvSpPr/>
            <p:nvPr/>
          </p:nvSpPr>
          <p:spPr>
            <a:xfrm>
              <a:off x="1022" y="3582"/>
              <a:ext cx="71" cy="129"/>
            </a:xfrm>
            <a:custGeom>
              <a:avLst/>
              <a:gdLst/>
              <a:ahLst/>
              <a:cxnLst/>
              <a:rect l="l" t="t" r="r" b="b"/>
              <a:pathLst>
                <a:path w="143" h="258" extrusionOk="0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20"/>
            <p:cNvSpPr/>
            <p:nvPr/>
          </p:nvSpPr>
          <p:spPr>
            <a:xfrm>
              <a:off x="20" y="3774"/>
              <a:ext cx="792" cy="410"/>
            </a:xfrm>
            <a:custGeom>
              <a:avLst/>
              <a:gdLst/>
              <a:ahLst/>
              <a:cxnLst/>
              <a:rect l="l" t="t" r="r" b="b"/>
              <a:pathLst>
                <a:path w="1586" h="821" extrusionOk="0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20"/>
            <p:cNvSpPr/>
            <p:nvPr/>
          </p:nvSpPr>
          <p:spPr>
            <a:xfrm>
              <a:off x="129" y="3808"/>
              <a:ext cx="525" cy="374"/>
            </a:xfrm>
            <a:custGeom>
              <a:avLst/>
              <a:gdLst/>
              <a:ahLst/>
              <a:cxnLst/>
              <a:rect l="l" t="t" r="r" b="b"/>
              <a:pathLst>
                <a:path w="1049" h="747" extrusionOk="0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20"/>
            <p:cNvSpPr/>
            <p:nvPr/>
          </p:nvSpPr>
          <p:spPr>
            <a:xfrm>
              <a:off x="485" y="3532"/>
              <a:ext cx="135" cy="121"/>
            </a:xfrm>
            <a:custGeom>
              <a:avLst/>
              <a:gdLst/>
              <a:ahLst/>
              <a:cxnLst/>
              <a:rect l="l" t="t" r="r" b="b"/>
              <a:pathLst>
                <a:path w="272" h="241" extrusionOk="0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20"/>
            <p:cNvSpPr/>
            <p:nvPr/>
          </p:nvSpPr>
          <p:spPr>
            <a:xfrm>
              <a:off x="641" y="4163"/>
              <a:ext cx="76" cy="112"/>
            </a:xfrm>
            <a:custGeom>
              <a:avLst/>
              <a:gdLst/>
              <a:ahLst/>
              <a:cxnLst/>
              <a:rect l="l" t="t" r="r" b="b"/>
              <a:pathLst>
                <a:path w="152" h="224" extrusionOk="0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20"/>
            <p:cNvSpPr/>
            <p:nvPr/>
          </p:nvSpPr>
          <p:spPr>
            <a:xfrm>
              <a:off x="504" y="3607"/>
              <a:ext cx="193" cy="383"/>
            </a:xfrm>
            <a:custGeom>
              <a:avLst/>
              <a:gdLst/>
              <a:ahLst/>
              <a:cxnLst/>
              <a:rect l="l" t="t" r="r" b="b"/>
              <a:pathLst>
                <a:path w="386" h="764" extrusionOk="0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0"/>
            <p:cNvSpPr/>
            <p:nvPr/>
          </p:nvSpPr>
          <p:spPr>
            <a:xfrm>
              <a:off x="668" y="3590"/>
              <a:ext cx="364" cy="174"/>
            </a:xfrm>
            <a:custGeom>
              <a:avLst/>
              <a:gdLst/>
              <a:ahLst/>
              <a:cxnLst/>
              <a:rect l="l" t="t" r="r" b="b"/>
              <a:pathLst>
                <a:path w="728" h="348" extrusionOk="0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20"/>
            <p:cNvSpPr/>
            <p:nvPr/>
          </p:nvSpPr>
          <p:spPr>
            <a:xfrm>
              <a:off x="347" y="3693"/>
              <a:ext cx="156" cy="67"/>
            </a:xfrm>
            <a:custGeom>
              <a:avLst/>
              <a:gdLst/>
              <a:ahLst/>
              <a:cxnLst/>
              <a:rect l="l" t="t" r="r" b="b"/>
              <a:pathLst>
                <a:path w="312" h="135" extrusionOk="0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" name="Google Shape;24;p20"/>
            <p:cNvGrpSpPr/>
            <p:nvPr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5" name="Google Shape;25;p20"/>
              <p:cNvGrpSpPr/>
              <p:nvPr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6" name="Google Shape;26;p20"/>
                <p:cNvSpPr/>
                <p:nvPr/>
              </p:nvSpPr>
              <p:spPr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" h="175" extrusionOk="0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7" name="Google Shape;27;p20"/>
                <p:cNvSpPr/>
                <p:nvPr/>
              </p:nvSpPr>
              <p:spPr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0" h="266" extrusionOk="0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" name="Google Shape;28;p20"/>
                <p:cNvSpPr/>
                <p:nvPr/>
              </p:nvSpPr>
              <p:spPr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" h="234" extrusionOk="0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9" name="Google Shape;29;p20"/>
              <p:cNvSpPr/>
              <p:nvPr/>
            </p:nvSpPr>
            <p:spPr>
              <a:xfrm>
                <a:off x="76" y="3732"/>
                <a:ext cx="595" cy="250"/>
              </a:xfrm>
              <a:custGeom>
                <a:avLst/>
                <a:gdLst/>
                <a:ahLst/>
                <a:cxnLst/>
                <a:rect l="l" t="t" r="r" b="b"/>
                <a:pathLst>
                  <a:path w="1190" h="500" extrusionOk="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20"/>
              <p:cNvSpPr/>
              <p:nvPr/>
            </p:nvSpPr>
            <p:spPr>
              <a:xfrm>
                <a:off x="260" y="3886"/>
                <a:ext cx="244" cy="148"/>
              </a:xfrm>
              <a:custGeom>
                <a:avLst/>
                <a:gdLst/>
                <a:ahLst/>
                <a:cxnLst/>
                <a:rect l="l" t="t" r="r" b="b"/>
                <a:pathLst>
                  <a:path w="489" h="296" extrusionOk="0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20"/>
              <p:cNvSpPr/>
              <p:nvPr/>
            </p:nvSpPr>
            <p:spPr>
              <a:xfrm>
                <a:off x="565" y="3680"/>
                <a:ext cx="107" cy="238"/>
              </a:xfrm>
              <a:custGeom>
                <a:avLst/>
                <a:gdLst/>
                <a:ahLst/>
                <a:cxnLst/>
                <a:rect l="l" t="t" r="r" b="b"/>
                <a:pathLst>
                  <a:path w="213" h="478" extrusionOk="0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2" name="Google Shape;32;p20"/>
              <p:cNvGrpSpPr/>
              <p:nvPr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3" name="Google Shape;33;p20"/>
                <p:cNvSpPr/>
                <p:nvPr/>
              </p:nvSpPr>
              <p:spPr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" h="173" extrusionOk="0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" name="Google Shape;34;p20"/>
                <p:cNvSpPr/>
                <p:nvPr/>
              </p:nvSpPr>
              <p:spPr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4" h="880" extrusionOk="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5" name="Google Shape;35;p20"/>
                <p:cNvSpPr/>
                <p:nvPr/>
              </p:nvSpPr>
              <p:spPr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" h="335" extrusionOk="0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6" name="Google Shape;36;p20"/>
                <p:cNvSpPr/>
                <p:nvPr/>
              </p:nvSpPr>
              <p:spPr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2" h="1188" extrusionOk="0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7" name="Google Shape;37;p20"/>
                <p:cNvSpPr/>
                <p:nvPr/>
              </p:nvSpPr>
              <p:spPr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" h="504" extrusionOk="0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8" name="Google Shape;38;p20"/>
                <p:cNvSpPr/>
                <p:nvPr/>
              </p:nvSpPr>
              <p:spPr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" h="269" extrusionOk="0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" name="Google Shape;39;p20"/>
                <p:cNvSpPr/>
                <p:nvPr/>
              </p:nvSpPr>
              <p:spPr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1" h="424" extrusionOk="0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" name="Google Shape;40;p20"/>
                <p:cNvSpPr/>
                <p:nvPr/>
              </p:nvSpPr>
              <p:spPr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" h="173" extrusionOk="0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41" name="Google Shape;41;p20"/>
          <p:cNvGrpSpPr/>
          <p:nvPr/>
        </p:nvGrpSpPr>
        <p:grpSpPr>
          <a:xfrm>
            <a:off x="8680450" y="2116137"/>
            <a:ext cx="385762" cy="4308475"/>
            <a:chOff x="5468" y="1333"/>
            <a:chExt cx="243" cy="2714"/>
          </a:xfrm>
        </p:grpSpPr>
        <p:sp>
          <p:nvSpPr>
            <p:cNvPr id="42" name="Google Shape;42;p20"/>
            <p:cNvSpPr/>
            <p:nvPr/>
          </p:nvSpPr>
          <p:spPr>
            <a:xfrm flipH="1">
              <a:off x="5468" y="2620"/>
              <a:ext cx="205" cy="1427"/>
            </a:xfrm>
            <a:custGeom>
              <a:avLst/>
              <a:gdLst/>
              <a:ahLst/>
              <a:cxnLst/>
              <a:rect l="l" t="t" r="r" b="b"/>
              <a:pathLst>
                <a:path w="772" h="3266" extrusionOk="0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0"/>
            <p:cNvSpPr/>
            <p:nvPr/>
          </p:nvSpPr>
          <p:spPr>
            <a:xfrm flipH="1">
              <a:off x="5506" y="1333"/>
              <a:ext cx="205" cy="1633"/>
            </a:xfrm>
            <a:custGeom>
              <a:avLst/>
              <a:gdLst/>
              <a:ahLst/>
              <a:cxnLst/>
              <a:rect l="l" t="t" r="r" b="b"/>
              <a:pathLst>
                <a:path w="772" h="3266" extrusionOk="0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" name="Google Shape;44;p20"/>
          <p:cNvGrpSpPr/>
          <p:nvPr/>
        </p:nvGrpSpPr>
        <p:grpSpPr>
          <a:xfrm>
            <a:off x="7171101" y="-85888"/>
            <a:ext cx="2428148" cy="2245051"/>
            <a:chOff x="4517" y="-54"/>
            <a:chExt cx="1530" cy="1414"/>
          </a:xfrm>
        </p:grpSpPr>
        <p:grpSp>
          <p:nvGrpSpPr>
            <p:cNvPr id="45" name="Google Shape;45;p20"/>
            <p:cNvGrpSpPr/>
            <p:nvPr/>
          </p:nvGrpSpPr>
          <p:grpSpPr>
            <a:xfrm>
              <a:off x="4517" y="-54"/>
              <a:ext cx="1530" cy="1414"/>
              <a:chOff x="4517" y="-54"/>
              <a:chExt cx="1530" cy="1414"/>
            </a:xfrm>
          </p:grpSpPr>
          <p:sp>
            <p:nvSpPr>
              <p:cNvPr id="46" name="Google Shape;46;p20"/>
              <p:cNvSpPr/>
              <p:nvPr/>
            </p:nvSpPr>
            <p:spPr>
              <a:xfrm rot="-3180000">
                <a:off x="5430" y="1086"/>
                <a:ext cx="62" cy="288"/>
              </a:xfrm>
              <a:custGeom>
                <a:avLst/>
                <a:gdLst/>
                <a:ahLst/>
                <a:cxnLst/>
                <a:rect l="l" t="t" r="r" b="b"/>
                <a:pathLst>
                  <a:path w="245" h="806" extrusionOk="0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7" name="Google Shape;47;p20"/>
              <p:cNvGrpSpPr/>
              <p:nvPr/>
            </p:nvGrpSpPr>
            <p:grpSpPr>
              <a:xfrm>
                <a:off x="4517" y="-54"/>
                <a:ext cx="1530" cy="1414"/>
                <a:chOff x="4517" y="-54"/>
                <a:chExt cx="1530" cy="1414"/>
              </a:xfrm>
            </p:grpSpPr>
            <p:sp>
              <p:nvSpPr>
                <p:cNvPr id="48" name="Google Shape;48;p20"/>
                <p:cNvSpPr/>
                <p:nvPr/>
              </p:nvSpPr>
              <p:spPr>
                <a:xfrm rot="-3180000">
                  <a:off x="4966" y="71"/>
                  <a:ext cx="153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" h="349" extrusionOk="0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" name="Google Shape;49;p20"/>
                <p:cNvSpPr/>
                <p:nvPr/>
              </p:nvSpPr>
              <p:spPr>
                <a:xfrm rot="-3180000">
                  <a:off x="5048" y="331"/>
                  <a:ext cx="269" cy="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4" h="1230" extrusionOk="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" name="Google Shape;50;p20"/>
                <p:cNvSpPr/>
                <p:nvPr/>
              </p:nvSpPr>
              <p:spPr>
                <a:xfrm rot="-3180000">
                  <a:off x="4858" y="181"/>
                  <a:ext cx="505" cy="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2" h="2521" extrusionOk="0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" name="Google Shape;51;p20"/>
                <p:cNvSpPr/>
                <p:nvPr/>
              </p:nvSpPr>
              <p:spPr>
                <a:xfrm rot="-3180000">
                  <a:off x="4903" y="-19"/>
                  <a:ext cx="758" cy="1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7" h="3771" extrusionOk="0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" name="Google Shape;52;p20"/>
                <p:cNvSpPr/>
                <p:nvPr/>
              </p:nvSpPr>
              <p:spPr>
                <a:xfrm rot="-3180000">
                  <a:off x="5297" y="896"/>
                  <a:ext cx="169" cy="1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3" h="342" extrusionOk="0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" name="Google Shape;53;p20"/>
                <p:cNvSpPr/>
                <p:nvPr/>
              </p:nvSpPr>
              <p:spPr>
                <a:xfrm rot="-3180000">
                  <a:off x="5253" y="805"/>
                  <a:ext cx="181" cy="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6" h="403" extrusionOk="0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" name="Google Shape;54;p20"/>
                <p:cNvSpPr/>
                <p:nvPr/>
              </p:nvSpPr>
              <p:spPr>
                <a:xfrm rot="-3180000">
                  <a:off x="4985" y="210"/>
                  <a:ext cx="181" cy="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7" h="411" extrusionOk="0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" name="Google Shape;55;p20"/>
                <p:cNvSpPr/>
                <p:nvPr/>
              </p:nvSpPr>
              <p:spPr>
                <a:xfrm rot="-3180000">
                  <a:off x="4948" y="141"/>
                  <a:ext cx="179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9" h="386" extrusionOk="0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cxnSp>
          <p:nvCxnSpPr>
            <p:cNvPr id="56" name="Google Shape;56;p20"/>
            <p:cNvCxnSpPr/>
            <p:nvPr/>
          </p:nvCxnSpPr>
          <p:spPr>
            <a:xfrm>
              <a:off x="4870" y="84"/>
              <a:ext cx="42" cy="96"/>
            </a:xfrm>
            <a:prstGeom prst="straightConnector1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5.png"/><Relationship Id="rId7" Type="http://schemas.openxmlformats.org/officeDocument/2006/relationships/slide" Target="slide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slide" Target="slide9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slide" Target="slide9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slide" Target="slide9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slide" Target="slide9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slide" Target="slide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slide" Target="slide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0.xml"/><Relationship Id="rId7" Type="http://schemas.openxmlformats.org/officeDocument/2006/relationships/slide" Target="slide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slide" Target="slide16.xml"/><Relationship Id="rId10" Type="http://schemas.openxmlformats.org/officeDocument/2006/relationships/slide" Target="slide18.xml"/><Relationship Id="rId4" Type="http://schemas.openxmlformats.org/officeDocument/2006/relationships/slide" Target="slide11.xml"/><Relationship Id="rId9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676400"/>
            <a:ext cx="85725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74" name="Google Shape;74;p2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  <p:sp>
        <p:nvSpPr>
          <p:cNvPr id="75" name="Google Shape;75;p2"/>
          <p:cNvSpPr txBox="1"/>
          <p:nvPr/>
        </p:nvSpPr>
        <p:spPr>
          <a:xfrm>
            <a:off x="0" y="914400"/>
            <a:ext cx="19129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*Matching:</a:t>
            </a:r>
            <a:endParaRPr/>
          </a:p>
        </p:txBody>
      </p:sp>
      <p:pic>
        <p:nvPicPr>
          <p:cNvPr id="76" name="Google Shape;7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96000" y="1676400"/>
            <a:ext cx="2628900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38200" y="1828800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57600" y="4067175"/>
            <a:ext cx="2514600" cy="217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38200" y="4067175"/>
            <a:ext cx="2095500" cy="218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705600" y="4067175"/>
            <a:ext cx="2209800" cy="2011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810000" y="1752600"/>
            <a:ext cx="1933575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"/>
          <p:cNvSpPr txBox="1"/>
          <p:nvPr/>
        </p:nvSpPr>
        <p:spPr>
          <a:xfrm>
            <a:off x="1600200" y="990600"/>
            <a:ext cx="7086600" cy="788987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3" name="Google Shape;83;p2"/>
          <p:cNvSpPr txBox="1"/>
          <p:nvPr/>
        </p:nvSpPr>
        <p:spPr>
          <a:xfrm>
            <a:off x="1676400" y="990600"/>
            <a:ext cx="1905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fax machine</a:t>
            </a:r>
            <a:endParaRPr/>
          </a:p>
        </p:txBody>
      </p:sp>
      <p:sp>
        <p:nvSpPr>
          <p:cNvPr id="84" name="Google Shape;84;p2"/>
          <p:cNvSpPr txBox="1"/>
          <p:nvPr/>
        </p:nvSpPr>
        <p:spPr>
          <a:xfrm>
            <a:off x="3886200" y="990600"/>
            <a:ext cx="2209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an address book</a:t>
            </a:r>
            <a:endParaRPr/>
          </a:p>
        </p:txBody>
      </p:sp>
      <p:sp>
        <p:nvSpPr>
          <p:cNvPr id="85" name="Google Shape;85;p2"/>
          <p:cNvSpPr txBox="1"/>
          <p:nvPr/>
        </p:nvSpPr>
        <p:spPr>
          <a:xfrm>
            <a:off x="6096000" y="990600"/>
            <a:ext cx="2667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telephone directory</a:t>
            </a:r>
            <a:endParaRPr/>
          </a:p>
        </p:txBody>
      </p:sp>
      <p:sp>
        <p:nvSpPr>
          <p:cNvPr id="86" name="Google Shape;86;p2"/>
          <p:cNvSpPr txBox="1"/>
          <p:nvPr/>
        </p:nvSpPr>
        <p:spPr>
          <a:xfrm>
            <a:off x="1600200" y="1462087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public telephone</a:t>
            </a:r>
            <a:endParaRPr/>
          </a:p>
        </p:txBody>
      </p:sp>
      <p:sp>
        <p:nvSpPr>
          <p:cNvPr id="87" name="Google Shape;87;p2"/>
          <p:cNvSpPr txBox="1"/>
          <p:nvPr/>
        </p:nvSpPr>
        <p:spPr>
          <a:xfrm>
            <a:off x="4114800" y="1462087"/>
            <a:ext cx="19812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mobile phone</a:t>
            </a:r>
            <a:endParaRPr/>
          </a:p>
        </p:txBody>
      </p:sp>
      <p:sp>
        <p:nvSpPr>
          <p:cNvPr id="88" name="Google Shape;88;p2"/>
          <p:cNvSpPr txBox="1"/>
          <p:nvPr/>
        </p:nvSpPr>
        <p:spPr>
          <a:xfrm>
            <a:off x="6172200" y="1447800"/>
            <a:ext cx="27432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an answering machine</a:t>
            </a:r>
            <a:endParaRPr/>
          </a:p>
        </p:txBody>
      </p:sp>
      <p:sp>
        <p:nvSpPr>
          <p:cNvPr id="89" name="Google Shape;89;p2"/>
          <p:cNvSpPr txBox="1"/>
          <p:nvPr/>
        </p:nvSpPr>
        <p:spPr>
          <a:xfrm>
            <a:off x="3886200" y="2057400"/>
            <a:ext cx="304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FF33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</a:t>
            </a:r>
            <a:endParaRPr/>
          </a:p>
        </p:txBody>
      </p:sp>
      <p:sp>
        <p:nvSpPr>
          <p:cNvPr id="90" name="Google Shape;90;p2"/>
          <p:cNvSpPr txBox="1"/>
          <p:nvPr/>
        </p:nvSpPr>
        <p:spPr>
          <a:xfrm>
            <a:off x="533400" y="2133600"/>
            <a:ext cx="304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FF33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</a:t>
            </a:r>
            <a:endParaRPr/>
          </a:p>
        </p:txBody>
      </p:sp>
      <p:sp>
        <p:nvSpPr>
          <p:cNvPr id="91" name="Google Shape;91;p2"/>
          <p:cNvSpPr txBox="1"/>
          <p:nvPr/>
        </p:nvSpPr>
        <p:spPr>
          <a:xfrm>
            <a:off x="609600" y="4343400"/>
            <a:ext cx="304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FF33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781800" y="2057400"/>
            <a:ext cx="304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FF33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</a:t>
            </a:r>
            <a:endParaRPr/>
          </a:p>
        </p:txBody>
      </p:sp>
      <p:sp>
        <p:nvSpPr>
          <p:cNvPr id="93" name="Google Shape;93;p2"/>
          <p:cNvSpPr txBox="1"/>
          <p:nvPr/>
        </p:nvSpPr>
        <p:spPr>
          <a:xfrm>
            <a:off x="3276600" y="4343400"/>
            <a:ext cx="304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FF33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</a:t>
            </a:r>
            <a:endParaRPr/>
          </a:p>
        </p:txBody>
      </p:sp>
      <p:sp>
        <p:nvSpPr>
          <p:cNvPr id="94" name="Google Shape;94;p2"/>
          <p:cNvSpPr txBox="1"/>
          <p:nvPr/>
        </p:nvSpPr>
        <p:spPr>
          <a:xfrm>
            <a:off x="6553200" y="4419600"/>
            <a:ext cx="304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Comic Sans MS"/>
              <a:buNone/>
            </a:pPr>
            <a:r>
              <a:rPr lang="en-US" sz="1800" b="1" i="0" u="none">
                <a:solidFill>
                  <a:srgbClr val="FF33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"/>
          <p:cNvSpPr txBox="1">
            <a:spLocks noGrp="1"/>
          </p:cNvSpPr>
          <p:nvPr>
            <p:ph type="body" idx="1"/>
          </p:nvPr>
        </p:nvSpPr>
        <p:spPr>
          <a:xfrm>
            <a:off x="1066800" y="1752600"/>
            <a:ext cx="6629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400"/>
              <a:buFont typeface="Times New Roman"/>
              <a:buNone/>
            </a:pPr>
            <a:r>
              <a:rPr lang="en-US" sz="4400" b="1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introduce herself ?</a:t>
            </a:r>
            <a:endParaRPr/>
          </a:p>
        </p:txBody>
      </p:sp>
      <p:grpSp>
        <p:nvGrpSpPr>
          <p:cNvPr id="263" name="Google Shape;263;p11"/>
          <p:cNvGrpSpPr/>
          <p:nvPr/>
        </p:nvGrpSpPr>
        <p:grpSpPr>
          <a:xfrm>
            <a:off x="533400" y="117475"/>
            <a:ext cx="7620000" cy="3235325"/>
            <a:chOff x="240" y="192"/>
            <a:chExt cx="5328" cy="2158"/>
          </a:xfrm>
        </p:grpSpPr>
        <p:grpSp>
          <p:nvGrpSpPr>
            <p:cNvPr id="264" name="Google Shape;264;p11"/>
            <p:cNvGrpSpPr/>
            <p:nvPr/>
          </p:nvGrpSpPr>
          <p:grpSpPr>
            <a:xfrm>
              <a:off x="432" y="240"/>
              <a:ext cx="5047" cy="432"/>
              <a:chOff x="432" y="2160"/>
              <a:chExt cx="5047" cy="432"/>
            </a:xfrm>
          </p:grpSpPr>
          <p:sp>
            <p:nvSpPr>
              <p:cNvPr id="265" name="Google Shape;265;p11"/>
              <p:cNvSpPr/>
              <p:nvPr/>
            </p:nvSpPr>
            <p:spPr>
              <a:xfrm>
                <a:off x="432" y="2352"/>
                <a:ext cx="5040" cy="240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>
                <a:off x="439" y="2160"/>
                <a:ext cx="5040" cy="96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7" name="Google Shape;267;p11"/>
            <p:cNvSpPr txBox="1"/>
            <p:nvPr/>
          </p:nvSpPr>
          <p:spPr>
            <a:xfrm>
              <a:off x="2448" y="268"/>
              <a:ext cx="2976" cy="4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1"/>
            <p:cNvSpPr txBox="1"/>
            <p:nvPr/>
          </p:nvSpPr>
          <p:spPr>
            <a:xfrm>
              <a:off x="240" y="1536"/>
              <a:ext cx="5328" cy="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9" name="Google Shape;269;p1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20" y="192"/>
              <a:ext cx="624" cy="6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70" name="Google Shape;27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09800" y="604837"/>
            <a:ext cx="4953000" cy="995362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11"/>
          <p:cNvSpPr txBox="1"/>
          <p:nvPr/>
        </p:nvSpPr>
        <p:spPr>
          <a:xfrm>
            <a:off x="2362200" y="3200400"/>
            <a:ext cx="4495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Times New Roman"/>
              <a:buNone/>
            </a:pPr>
            <a:r>
              <a:rPr lang="en-US" sz="4400" b="1" i="1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Nga.</a:t>
            </a:r>
            <a:endParaRPr/>
          </a:p>
        </p:txBody>
      </p:sp>
      <p:pic>
        <p:nvPicPr>
          <p:cNvPr id="272" name="Google Shape;272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91400" y="5105400"/>
            <a:ext cx="1447800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p11">
            <a:hlinkClick r:id="rId6" action="ppaction://hlinksldjump"/>
          </p:cNvPr>
          <p:cNvSpPr/>
          <p:nvPr/>
        </p:nvSpPr>
        <p:spPr>
          <a:xfrm>
            <a:off x="228600" y="6324600"/>
            <a:ext cx="1066800" cy="38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r>
              <a:rPr lang="en-US" sz="2000" b="0" i="0" u="none" dirty="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TRỞ VỀ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2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400"/>
              <a:buFont typeface="Times New Roman"/>
              <a:buNone/>
            </a:pPr>
            <a:r>
              <a:rPr lang="en-US" sz="4400" b="0" i="0" u="none" strike="noStrike" cap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made a call ?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endParaRPr sz="4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Times New Roman"/>
              <a:buNone/>
            </a:pPr>
            <a:r>
              <a:rPr lang="en-US" sz="4400" b="0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- Nga.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endParaRPr sz="4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63500" algn="l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endParaRPr sz="4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79" name="Google Shape;27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838200"/>
            <a:ext cx="4953000" cy="995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91400" y="5105400"/>
            <a:ext cx="1447800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12"/>
          <p:cNvSpPr txBox="1"/>
          <p:nvPr/>
        </p:nvSpPr>
        <p:spPr>
          <a:xfrm>
            <a:off x="76200" y="76200"/>
            <a:ext cx="9067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2" name="Google Shape;282;p12"/>
          <p:cNvCxnSpPr/>
          <p:nvPr/>
        </p:nvCxnSpPr>
        <p:spPr>
          <a:xfrm>
            <a:off x="0" y="685800"/>
            <a:ext cx="9144000" cy="0"/>
          </a:xfrm>
          <a:prstGeom prst="straightConnector1">
            <a:avLst/>
          </a:prstGeom>
          <a:noFill/>
          <a:ln w="28575" cap="flat" cmpd="sng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283" name="Google Shape;283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305800" y="5335587"/>
            <a:ext cx="838200" cy="1446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8382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2">
            <a:hlinkClick r:id="rId7" action="ppaction://hlinksldjump"/>
          </p:cNvPr>
          <p:cNvSpPr/>
          <p:nvPr/>
        </p:nvSpPr>
        <p:spPr>
          <a:xfrm>
            <a:off x="228600" y="6324600"/>
            <a:ext cx="1066800" cy="38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TRỞ VỀ</a:t>
            </a:r>
            <a:endParaRPr/>
          </a:p>
        </p:txBody>
      </p:sp>
      <p:grpSp>
        <p:nvGrpSpPr>
          <p:cNvPr id="286" name="Google Shape;286;p12"/>
          <p:cNvGrpSpPr/>
          <p:nvPr/>
        </p:nvGrpSpPr>
        <p:grpSpPr>
          <a:xfrm>
            <a:off x="533400" y="117475"/>
            <a:ext cx="7620000" cy="3235325"/>
            <a:chOff x="240" y="192"/>
            <a:chExt cx="5328" cy="2158"/>
          </a:xfrm>
        </p:grpSpPr>
        <p:grpSp>
          <p:nvGrpSpPr>
            <p:cNvPr id="287" name="Google Shape;287;p12"/>
            <p:cNvGrpSpPr/>
            <p:nvPr/>
          </p:nvGrpSpPr>
          <p:grpSpPr>
            <a:xfrm>
              <a:off x="432" y="240"/>
              <a:ext cx="5047" cy="432"/>
              <a:chOff x="432" y="2160"/>
              <a:chExt cx="5047" cy="432"/>
            </a:xfrm>
          </p:grpSpPr>
          <p:sp>
            <p:nvSpPr>
              <p:cNvPr id="288" name="Google Shape;288;p12"/>
              <p:cNvSpPr/>
              <p:nvPr/>
            </p:nvSpPr>
            <p:spPr>
              <a:xfrm>
                <a:off x="432" y="2352"/>
                <a:ext cx="5040" cy="240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9" name="Google Shape;289;p12"/>
              <p:cNvSpPr/>
              <p:nvPr/>
            </p:nvSpPr>
            <p:spPr>
              <a:xfrm>
                <a:off x="439" y="2160"/>
                <a:ext cx="5040" cy="96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90" name="Google Shape;290;p12"/>
            <p:cNvSpPr txBox="1"/>
            <p:nvPr/>
          </p:nvSpPr>
          <p:spPr>
            <a:xfrm>
              <a:off x="2448" y="268"/>
              <a:ext cx="2976" cy="4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2"/>
            <p:cNvSpPr txBox="1"/>
            <p:nvPr/>
          </p:nvSpPr>
          <p:spPr>
            <a:xfrm>
              <a:off x="240" y="1536"/>
              <a:ext cx="5328" cy="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92" name="Google Shape;292;p12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720" y="192"/>
              <a:ext cx="624" cy="60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3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80010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 invited the other to the movies ?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endParaRPr sz="4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</a:t>
            </a:r>
            <a:r>
              <a:rPr lang="en-US" sz="4000" b="0" i="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Nga.</a:t>
            </a:r>
            <a:endParaRPr/>
          </a:p>
        </p:txBody>
      </p:sp>
      <p:pic>
        <p:nvPicPr>
          <p:cNvPr id="298" name="Google Shape;29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91400" y="5105400"/>
            <a:ext cx="14478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09800" y="604837"/>
            <a:ext cx="4953000" cy="995362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13">
            <a:hlinkClick r:id="rId5" action="ppaction://hlinksldjump"/>
          </p:cNvPr>
          <p:cNvSpPr/>
          <p:nvPr/>
        </p:nvSpPr>
        <p:spPr>
          <a:xfrm>
            <a:off x="228600" y="6324600"/>
            <a:ext cx="1066800" cy="38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r>
              <a:rPr lang="en-US" sz="2000" b="0" i="0" u="none" dirty="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TRỞ VỀ</a:t>
            </a:r>
            <a:endParaRPr dirty="0"/>
          </a:p>
        </p:txBody>
      </p:sp>
      <p:grpSp>
        <p:nvGrpSpPr>
          <p:cNvPr id="301" name="Google Shape;301;p13"/>
          <p:cNvGrpSpPr/>
          <p:nvPr/>
        </p:nvGrpSpPr>
        <p:grpSpPr>
          <a:xfrm>
            <a:off x="533400" y="117475"/>
            <a:ext cx="7620000" cy="3235325"/>
            <a:chOff x="240" y="192"/>
            <a:chExt cx="5328" cy="2158"/>
          </a:xfrm>
        </p:grpSpPr>
        <p:grpSp>
          <p:nvGrpSpPr>
            <p:cNvPr id="302" name="Google Shape;302;p13"/>
            <p:cNvGrpSpPr/>
            <p:nvPr/>
          </p:nvGrpSpPr>
          <p:grpSpPr>
            <a:xfrm>
              <a:off x="432" y="240"/>
              <a:ext cx="5047" cy="432"/>
              <a:chOff x="432" y="2160"/>
              <a:chExt cx="5047" cy="432"/>
            </a:xfrm>
          </p:grpSpPr>
          <p:sp>
            <p:nvSpPr>
              <p:cNvPr id="303" name="Google Shape;303;p13"/>
              <p:cNvSpPr/>
              <p:nvPr/>
            </p:nvSpPr>
            <p:spPr>
              <a:xfrm>
                <a:off x="432" y="2352"/>
                <a:ext cx="5040" cy="240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304;p13"/>
              <p:cNvSpPr/>
              <p:nvPr/>
            </p:nvSpPr>
            <p:spPr>
              <a:xfrm>
                <a:off x="439" y="2160"/>
                <a:ext cx="5040" cy="96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05" name="Google Shape;305;p13"/>
            <p:cNvSpPr txBox="1"/>
            <p:nvPr/>
          </p:nvSpPr>
          <p:spPr>
            <a:xfrm>
              <a:off x="2448" y="268"/>
              <a:ext cx="2976" cy="4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3"/>
            <p:cNvSpPr txBox="1"/>
            <p:nvPr/>
          </p:nvSpPr>
          <p:spPr>
            <a:xfrm>
              <a:off x="240" y="1536"/>
              <a:ext cx="5328" cy="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07" name="Google Shape;307;p13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20" y="192"/>
              <a:ext cx="624" cy="60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4"/>
          <p:cNvSpPr txBox="1"/>
          <p:nvPr/>
        </p:nvSpPr>
        <p:spPr>
          <a:xfrm>
            <a:off x="533400" y="1828800"/>
            <a:ext cx="8382000" cy="290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arranged a meeting place ?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</a:t>
            </a:r>
            <a:r>
              <a:rPr lang="en-US" sz="4400" b="0" i="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Nga.</a:t>
            </a:r>
            <a:endParaRPr/>
          </a:p>
        </p:txBody>
      </p:sp>
      <p:pic>
        <p:nvPicPr>
          <p:cNvPr id="313" name="Google Shape;313;p1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848600" y="5486400"/>
            <a:ext cx="857250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09800" y="604837"/>
            <a:ext cx="4953000" cy="995362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14">
            <a:hlinkClick r:id="rId5" action="ppaction://hlinksldjump"/>
          </p:cNvPr>
          <p:cNvSpPr/>
          <p:nvPr/>
        </p:nvSpPr>
        <p:spPr>
          <a:xfrm>
            <a:off x="228600" y="6324600"/>
            <a:ext cx="1066800" cy="38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TRỞ VỀ</a:t>
            </a:r>
            <a:endParaRPr/>
          </a:p>
        </p:txBody>
      </p:sp>
      <p:grpSp>
        <p:nvGrpSpPr>
          <p:cNvPr id="316" name="Google Shape;316;p14"/>
          <p:cNvGrpSpPr/>
          <p:nvPr/>
        </p:nvGrpSpPr>
        <p:grpSpPr>
          <a:xfrm>
            <a:off x="533400" y="117475"/>
            <a:ext cx="7620000" cy="3235325"/>
            <a:chOff x="240" y="192"/>
            <a:chExt cx="5328" cy="2158"/>
          </a:xfrm>
        </p:grpSpPr>
        <p:grpSp>
          <p:nvGrpSpPr>
            <p:cNvPr id="317" name="Google Shape;317;p14"/>
            <p:cNvGrpSpPr/>
            <p:nvPr/>
          </p:nvGrpSpPr>
          <p:grpSpPr>
            <a:xfrm>
              <a:off x="432" y="240"/>
              <a:ext cx="5047" cy="432"/>
              <a:chOff x="432" y="2160"/>
              <a:chExt cx="5047" cy="432"/>
            </a:xfrm>
          </p:grpSpPr>
          <p:sp>
            <p:nvSpPr>
              <p:cNvPr id="318" name="Google Shape;318;p14"/>
              <p:cNvSpPr/>
              <p:nvPr/>
            </p:nvSpPr>
            <p:spPr>
              <a:xfrm>
                <a:off x="432" y="2352"/>
                <a:ext cx="5040" cy="240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Google Shape;319;p14"/>
              <p:cNvSpPr/>
              <p:nvPr/>
            </p:nvSpPr>
            <p:spPr>
              <a:xfrm>
                <a:off x="439" y="2160"/>
                <a:ext cx="5040" cy="96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20" name="Google Shape;320;p14"/>
            <p:cNvSpPr txBox="1"/>
            <p:nvPr/>
          </p:nvSpPr>
          <p:spPr>
            <a:xfrm>
              <a:off x="2448" y="268"/>
              <a:ext cx="2976" cy="4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4"/>
            <p:cNvSpPr txBox="1"/>
            <p:nvPr/>
          </p:nvSpPr>
          <p:spPr>
            <a:xfrm>
              <a:off x="240" y="1536"/>
              <a:ext cx="5328" cy="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22" name="Google Shape;322;p14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20" y="192"/>
              <a:ext cx="624" cy="60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5"/>
          <p:cNvSpPr txBox="1"/>
          <p:nvPr/>
        </p:nvSpPr>
        <p:spPr>
          <a:xfrm>
            <a:off x="685800" y="1905000"/>
            <a:ext cx="7696200" cy="216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arranged the time 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>
              <a:solidFill>
                <a:srgbClr val="FF33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</a:t>
            </a:r>
            <a:r>
              <a:rPr lang="en-US" sz="4400" b="0" i="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Hoa.</a:t>
            </a:r>
            <a:endParaRPr/>
          </a:p>
        </p:txBody>
      </p:sp>
      <p:pic>
        <p:nvPicPr>
          <p:cNvPr id="328" name="Google Shape;32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9800" y="604837"/>
            <a:ext cx="4953000" cy="995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91400" y="5105400"/>
            <a:ext cx="1447800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15">
            <a:hlinkClick r:id="rId5" action="ppaction://hlinksldjump"/>
          </p:cNvPr>
          <p:cNvSpPr/>
          <p:nvPr/>
        </p:nvSpPr>
        <p:spPr>
          <a:xfrm>
            <a:off x="228600" y="6324600"/>
            <a:ext cx="1066800" cy="38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TRỞ VỀ</a:t>
            </a:r>
            <a:endParaRPr/>
          </a:p>
        </p:txBody>
      </p:sp>
      <p:grpSp>
        <p:nvGrpSpPr>
          <p:cNvPr id="331" name="Google Shape;331;p15"/>
          <p:cNvGrpSpPr/>
          <p:nvPr/>
        </p:nvGrpSpPr>
        <p:grpSpPr>
          <a:xfrm>
            <a:off x="533400" y="117475"/>
            <a:ext cx="7620000" cy="3235325"/>
            <a:chOff x="240" y="192"/>
            <a:chExt cx="5328" cy="2158"/>
          </a:xfrm>
        </p:grpSpPr>
        <p:grpSp>
          <p:nvGrpSpPr>
            <p:cNvPr id="332" name="Google Shape;332;p15"/>
            <p:cNvGrpSpPr/>
            <p:nvPr/>
          </p:nvGrpSpPr>
          <p:grpSpPr>
            <a:xfrm>
              <a:off x="432" y="240"/>
              <a:ext cx="5047" cy="432"/>
              <a:chOff x="432" y="2160"/>
              <a:chExt cx="5047" cy="432"/>
            </a:xfrm>
          </p:grpSpPr>
          <p:sp>
            <p:nvSpPr>
              <p:cNvPr id="333" name="Google Shape;333;p15"/>
              <p:cNvSpPr/>
              <p:nvPr/>
            </p:nvSpPr>
            <p:spPr>
              <a:xfrm>
                <a:off x="432" y="2352"/>
                <a:ext cx="5040" cy="240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4" name="Google Shape;334;p15"/>
              <p:cNvSpPr/>
              <p:nvPr/>
            </p:nvSpPr>
            <p:spPr>
              <a:xfrm>
                <a:off x="439" y="2160"/>
                <a:ext cx="5040" cy="96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35" name="Google Shape;335;p15"/>
            <p:cNvSpPr txBox="1"/>
            <p:nvPr/>
          </p:nvSpPr>
          <p:spPr>
            <a:xfrm>
              <a:off x="2448" y="268"/>
              <a:ext cx="2976" cy="4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5"/>
            <p:cNvSpPr txBox="1"/>
            <p:nvPr/>
          </p:nvSpPr>
          <p:spPr>
            <a:xfrm>
              <a:off x="240" y="1536"/>
              <a:ext cx="5328" cy="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37" name="Google Shape;337;p15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20" y="192"/>
              <a:ext cx="624" cy="60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6"/>
          <p:cNvSpPr txBox="1"/>
          <p:nvPr/>
        </p:nvSpPr>
        <p:spPr>
          <a:xfrm>
            <a:off x="914400" y="2133600"/>
            <a:ext cx="7696200" cy="2168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agreed to the time 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</a:t>
            </a:r>
            <a:r>
              <a:rPr lang="en-US" sz="4400" b="0" i="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Nga.</a:t>
            </a:r>
            <a:endParaRPr/>
          </a:p>
        </p:txBody>
      </p:sp>
      <p:pic>
        <p:nvPicPr>
          <p:cNvPr id="343" name="Google Shape;34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9800" y="604837"/>
            <a:ext cx="4953000" cy="995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91400" y="5105400"/>
            <a:ext cx="1447800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16">
            <a:hlinkClick r:id="rId5" action="ppaction://hlinksldjump"/>
          </p:cNvPr>
          <p:cNvSpPr/>
          <p:nvPr/>
        </p:nvSpPr>
        <p:spPr>
          <a:xfrm>
            <a:off x="228600" y="6324600"/>
            <a:ext cx="1066800" cy="38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TRỞ VỀ</a:t>
            </a:r>
            <a:endParaRPr/>
          </a:p>
        </p:txBody>
      </p:sp>
      <p:grpSp>
        <p:nvGrpSpPr>
          <p:cNvPr id="346" name="Google Shape;346;p16"/>
          <p:cNvGrpSpPr/>
          <p:nvPr/>
        </p:nvGrpSpPr>
        <p:grpSpPr>
          <a:xfrm>
            <a:off x="533400" y="117475"/>
            <a:ext cx="7620000" cy="3235325"/>
            <a:chOff x="240" y="192"/>
            <a:chExt cx="5328" cy="2158"/>
          </a:xfrm>
        </p:grpSpPr>
        <p:grpSp>
          <p:nvGrpSpPr>
            <p:cNvPr id="347" name="Google Shape;347;p16"/>
            <p:cNvGrpSpPr/>
            <p:nvPr/>
          </p:nvGrpSpPr>
          <p:grpSpPr>
            <a:xfrm>
              <a:off x="432" y="240"/>
              <a:ext cx="5047" cy="432"/>
              <a:chOff x="432" y="2160"/>
              <a:chExt cx="5047" cy="432"/>
            </a:xfrm>
          </p:grpSpPr>
          <p:sp>
            <p:nvSpPr>
              <p:cNvPr id="348" name="Google Shape;348;p16"/>
              <p:cNvSpPr/>
              <p:nvPr/>
            </p:nvSpPr>
            <p:spPr>
              <a:xfrm>
                <a:off x="432" y="2352"/>
                <a:ext cx="5040" cy="240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16"/>
              <p:cNvSpPr/>
              <p:nvPr/>
            </p:nvSpPr>
            <p:spPr>
              <a:xfrm>
                <a:off x="439" y="2160"/>
                <a:ext cx="5040" cy="96"/>
              </a:xfrm>
              <a:prstGeom prst="rect">
                <a:avLst/>
              </a:prstGeom>
              <a:solidFill>
                <a:srgbClr val="00FF00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50" name="Google Shape;350;p16"/>
            <p:cNvSpPr txBox="1"/>
            <p:nvPr/>
          </p:nvSpPr>
          <p:spPr>
            <a:xfrm>
              <a:off x="2448" y="268"/>
              <a:ext cx="2976" cy="4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6"/>
            <p:cNvSpPr txBox="1"/>
            <p:nvPr/>
          </p:nvSpPr>
          <p:spPr>
            <a:xfrm>
              <a:off x="240" y="1536"/>
              <a:ext cx="5328" cy="8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52" name="Google Shape;352;p16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20" y="192"/>
              <a:ext cx="624" cy="60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" name="Google Shape;35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2600" y="2819400"/>
            <a:ext cx="6019800" cy="1379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1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1327150" y="3740150"/>
            <a:ext cx="6589712" cy="165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24200" y="381000"/>
            <a:ext cx="2819400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43800" y="5257800"/>
            <a:ext cx="1295400" cy="1295400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17">
            <a:hlinkClick r:id="rId7" action="ppaction://hlinksldjump"/>
          </p:cNvPr>
          <p:cNvSpPr/>
          <p:nvPr/>
        </p:nvSpPr>
        <p:spPr>
          <a:xfrm>
            <a:off x="228600" y="6324600"/>
            <a:ext cx="1066800" cy="38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TRỞ VỀ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lt1"/>
        </a:solidFill>
        <a:effectLst/>
      </p:bgPr>
    </p:bg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Google Shape;36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2600" y="2819400"/>
            <a:ext cx="6019800" cy="1379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1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1327150" y="3740150"/>
            <a:ext cx="6589712" cy="165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048000" y="457200"/>
            <a:ext cx="2819400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43800" y="5257800"/>
            <a:ext cx="1295400" cy="1295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18">
            <a:hlinkClick r:id="rId7" action="ppaction://hlinksldjump"/>
          </p:cNvPr>
          <p:cNvSpPr/>
          <p:nvPr/>
        </p:nvSpPr>
        <p:spPr>
          <a:xfrm>
            <a:off x="228600" y="6324600"/>
            <a:ext cx="1066800" cy="381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Times New Roman"/>
              <a:buNone/>
            </a:pPr>
            <a:r>
              <a:rPr lang="en-US" sz="2000" b="0" i="0" u="none" dirty="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TRỞ VỀ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9"/>
          <p:cNvSpPr txBox="1"/>
          <p:nvPr/>
        </p:nvSpPr>
        <p:spPr>
          <a:xfrm>
            <a:off x="381000" y="2971800"/>
            <a:ext cx="8229600" cy="17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Char char="-"/>
            </a:pPr>
            <a:r>
              <a:rPr lang="en-US" sz="36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 by heart the new words.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1" i="0" u="none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1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Prepare: Speak &amp; Listen</a:t>
            </a:r>
            <a:endParaRPr dirty="0"/>
          </a:p>
        </p:txBody>
      </p:sp>
      <p:pic>
        <p:nvPicPr>
          <p:cNvPr id="376" name="Google Shape;376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10500" y="381000"/>
            <a:ext cx="133350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334000"/>
            <a:ext cx="133350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600" y="5334000"/>
            <a:ext cx="133350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905000" cy="1452562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19"/>
          <p:cNvSpPr/>
          <p:nvPr/>
        </p:nvSpPr>
        <p:spPr>
          <a:xfrm>
            <a:off x="2286000" y="685800"/>
            <a:ext cx="4953000" cy="16002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9525" cap="flat" cmpd="sng">
                  <a:solidFill>
                    <a:srgbClr val="00FF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solidFill>
                  <a:srgbClr val="993366"/>
                </a:solidFill>
                <a:latin typeface="Impact"/>
              </a:rPr>
              <a:t>Homework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724400"/>
            <a:ext cx="1658937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53350" y="5680075"/>
            <a:ext cx="1390650" cy="117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3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103" name="Google Shape;103;p3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  <p:sp>
        <p:nvSpPr>
          <p:cNvPr id="104" name="Google Shape;104;p3"/>
          <p:cNvSpPr txBox="1"/>
          <p:nvPr/>
        </p:nvSpPr>
        <p:spPr>
          <a:xfrm>
            <a:off x="76200" y="928687"/>
            <a:ext cx="23622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None/>
            </a:pPr>
            <a:r>
              <a:rPr lang="en-US" sz="2800" b="1" i="0" u="sng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Vocabulary </a:t>
            </a:r>
            <a:endParaRPr/>
          </a:p>
        </p:txBody>
      </p:sp>
      <p:sp>
        <p:nvSpPr>
          <p:cNvPr id="105" name="Google Shape;105;p3"/>
          <p:cNvSpPr txBox="1"/>
          <p:nvPr/>
        </p:nvSpPr>
        <p:spPr>
          <a:xfrm>
            <a:off x="228600" y="160020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(to) arrange (v): </a:t>
            </a:r>
            <a:endParaRPr dirty="0"/>
          </a:p>
        </p:txBody>
      </p:sp>
      <p:sp>
        <p:nvSpPr>
          <p:cNvPr id="106" name="Google Shape;106;p3"/>
          <p:cNvSpPr txBox="1"/>
          <p:nvPr/>
        </p:nvSpPr>
        <p:spPr>
          <a:xfrm>
            <a:off x="3276600" y="156845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sắp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xếp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thu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xếp</a:t>
            </a:r>
            <a:endParaRPr dirty="0"/>
          </a:p>
        </p:txBody>
      </p:sp>
      <p:sp>
        <p:nvSpPr>
          <p:cNvPr id="107" name="Google Shape;107;p3"/>
          <p:cNvSpPr txBox="1"/>
          <p:nvPr/>
        </p:nvSpPr>
        <p:spPr>
          <a:xfrm>
            <a:off x="228600" y="236220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(to) hold on (v): </a:t>
            </a:r>
            <a:endParaRPr dirty="0"/>
          </a:p>
        </p:txBody>
      </p:sp>
      <p:sp>
        <p:nvSpPr>
          <p:cNvPr id="108" name="Google Shape;108;p3"/>
          <p:cNvSpPr txBox="1"/>
          <p:nvPr/>
        </p:nvSpPr>
        <p:spPr>
          <a:xfrm>
            <a:off x="3400533" y="239395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hãy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giữ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máy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109" name="Google Shape;109;p3"/>
          <p:cNvSpPr txBox="1"/>
          <p:nvPr/>
        </p:nvSpPr>
        <p:spPr>
          <a:xfrm>
            <a:off x="228600" y="312420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36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irectory (n) : </a:t>
            </a:r>
            <a:endParaRPr dirty="0"/>
          </a:p>
        </p:txBody>
      </p:sp>
      <p:sp>
        <p:nvSpPr>
          <p:cNvPr id="110" name="Google Shape;110;p3"/>
          <p:cNvSpPr txBox="1"/>
          <p:nvPr/>
        </p:nvSpPr>
        <p:spPr>
          <a:xfrm>
            <a:off x="228600" y="388620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36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obile (n) : </a:t>
            </a:r>
            <a:endParaRPr dirty="0"/>
          </a:p>
        </p:txBody>
      </p:sp>
      <p:sp>
        <p:nvSpPr>
          <p:cNvPr id="111" name="Google Shape;111;p3"/>
          <p:cNvSpPr txBox="1"/>
          <p:nvPr/>
        </p:nvSpPr>
        <p:spPr>
          <a:xfrm>
            <a:off x="228600" y="464820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(to) introduce (v): </a:t>
            </a:r>
            <a:endParaRPr dirty="0"/>
          </a:p>
        </p:txBody>
      </p:sp>
      <p:sp>
        <p:nvSpPr>
          <p:cNvPr id="112" name="Google Shape;112;p3"/>
          <p:cNvSpPr txBox="1"/>
          <p:nvPr/>
        </p:nvSpPr>
        <p:spPr>
          <a:xfrm>
            <a:off x="3790950" y="461645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giới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thiệu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113" name="Google Shape;113;p3"/>
          <p:cNvSpPr txBox="1"/>
          <p:nvPr/>
        </p:nvSpPr>
        <p:spPr>
          <a:xfrm>
            <a:off x="3276600" y="3124200"/>
            <a:ext cx="3962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danh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0" i="0" u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bạ</a:t>
            </a:r>
            <a:r>
              <a:rPr lang="en-US" sz="36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điện</a:t>
            </a:r>
            <a:r>
              <a:rPr lang="en-US" sz="36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thoại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114" name="Google Shape;114;p3"/>
          <p:cNvSpPr txBox="1"/>
          <p:nvPr/>
        </p:nvSpPr>
        <p:spPr>
          <a:xfrm>
            <a:off x="2856216" y="3886200"/>
            <a:ext cx="4306584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 </a:t>
            </a:r>
            <a:r>
              <a:rPr lang="en-US" sz="36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động</a:t>
            </a:r>
            <a:r>
              <a:rPr lang="en-US" sz="3600" b="0" i="0" u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5772150"/>
            <a:ext cx="990600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19800" y="5772150"/>
            <a:ext cx="990600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00" y="5772150"/>
            <a:ext cx="990600" cy="1085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4"/>
          <p:cNvSpPr/>
          <p:nvPr/>
        </p:nvSpPr>
        <p:spPr>
          <a:xfrm rot="10800000">
            <a:off x="0" y="1447800"/>
            <a:ext cx="2743200" cy="198120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4876800" y="1143000"/>
            <a:ext cx="4267200" cy="1295400"/>
          </a:xfrm>
          <a:prstGeom prst="ellipse">
            <a:avLst/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5943600" y="4191000"/>
            <a:ext cx="2667000" cy="2209800"/>
          </a:xfrm>
          <a:prstGeom prst="heart">
            <a:avLst/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2133600" y="1524000"/>
            <a:ext cx="5181600" cy="26670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228600" y="3948112"/>
            <a:ext cx="2819400" cy="1766887"/>
          </a:xfrm>
          <a:prstGeom prst="ellipse">
            <a:avLst/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"/>
          <p:cNvSpPr txBox="1"/>
          <p:nvPr/>
        </p:nvSpPr>
        <p:spPr>
          <a:xfrm>
            <a:off x="4800600" y="457200"/>
            <a:ext cx="39624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 txBox="1"/>
          <p:nvPr/>
        </p:nvSpPr>
        <p:spPr>
          <a:xfrm>
            <a:off x="5257800" y="1400175"/>
            <a:ext cx="35052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600"/>
              <a:buFont typeface="Times New Roman"/>
              <a:buNone/>
            </a:pPr>
            <a:r>
              <a:rPr lang="en-US" sz="36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arrange</a:t>
            </a:r>
            <a:endParaRPr/>
          </a:p>
        </p:txBody>
      </p:sp>
      <p:sp>
        <p:nvSpPr>
          <p:cNvPr id="129" name="Google Shape;129;p4"/>
          <p:cNvSpPr txBox="1"/>
          <p:nvPr/>
        </p:nvSpPr>
        <p:spPr>
          <a:xfrm>
            <a:off x="381000" y="1752600"/>
            <a:ext cx="20574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Comic Sans MS"/>
              <a:buNone/>
            </a:pPr>
            <a:r>
              <a:rPr lang="en-US" sz="2800" b="1" i="0" u="none">
                <a:solidFill>
                  <a:srgbClr val="FF33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mobile</a:t>
            </a:r>
            <a:endParaRPr/>
          </a:p>
        </p:txBody>
      </p:sp>
      <p:sp>
        <p:nvSpPr>
          <p:cNvPr id="130" name="Google Shape;130;p4"/>
          <p:cNvSpPr txBox="1"/>
          <p:nvPr/>
        </p:nvSpPr>
        <p:spPr>
          <a:xfrm>
            <a:off x="3505200" y="2590800"/>
            <a:ext cx="25146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Times New Roman"/>
              <a:buNone/>
            </a:pPr>
            <a:r>
              <a:rPr lang="en-US" sz="3600" b="1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introduce</a:t>
            </a:r>
            <a:endParaRPr/>
          </a:p>
        </p:txBody>
      </p:sp>
      <p:sp>
        <p:nvSpPr>
          <p:cNvPr id="131" name="Google Shape;131;p4"/>
          <p:cNvSpPr txBox="1"/>
          <p:nvPr/>
        </p:nvSpPr>
        <p:spPr>
          <a:xfrm>
            <a:off x="685800" y="4572000"/>
            <a:ext cx="2133600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omic Sans MS"/>
              <a:buNone/>
            </a:pPr>
            <a:r>
              <a:rPr lang="en-US" sz="32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directory</a:t>
            </a:r>
            <a:endParaRPr/>
          </a:p>
        </p:txBody>
      </p:sp>
      <p:sp>
        <p:nvSpPr>
          <p:cNvPr id="132" name="Google Shape;132;p4"/>
          <p:cNvSpPr txBox="1"/>
          <p:nvPr/>
        </p:nvSpPr>
        <p:spPr>
          <a:xfrm>
            <a:off x="6248400" y="4648200"/>
            <a:ext cx="19050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3600"/>
              <a:buFont typeface="Times New Roman"/>
              <a:buNone/>
            </a:pPr>
            <a:r>
              <a:rPr lang="en-US" sz="3600" b="1" i="0" u="non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hold on</a:t>
            </a:r>
            <a:endParaRPr/>
          </a:p>
        </p:txBody>
      </p:sp>
      <p:sp>
        <p:nvSpPr>
          <p:cNvPr id="134" name="Google Shape;134;p4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135" name="Google Shape;135;p4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  <p:sp>
        <p:nvSpPr>
          <p:cNvPr id="136" name="Google Shape;136;p4"/>
          <p:cNvSpPr txBox="1"/>
          <p:nvPr/>
        </p:nvSpPr>
        <p:spPr>
          <a:xfrm>
            <a:off x="76200" y="928687"/>
            <a:ext cx="23622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None/>
            </a:pPr>
            <a:r>
              <a:rPr lang="en-US" sz="2800" b="1" i="0" u="sng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Vocabulary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5772150"/>
            <a:ext cx="990600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5772150"/>
            <a:ext cx="990600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0" y="5772150"/>
            <a:ext cx="990600" cy="10858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5"/>
          <p:cNvSpPr/>
          <p:nvPr/>
        </p:nvSpPr>
        <p:spPr>
          <a:xfrm rot="10800000">
            <a:off x="0" y="1828800"/>
            <a:ext cx="2895600" cy="205740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4876800" y="1524000"/>
            <a:ext cx="3962400" cy="1447800"/>
          </a:xfrm>
          <a:prstGeom prst="ellipse">
            <a:avLst/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5"/>
          <p:cNvSpPr/>
          <p:nvPr/>
        </p:nvSpPr>
        <p:spPr>
          <a:xfrm>
            <a:off x="5715000" y="4572000"/>
            <a:ext cx="2984500" cy="2209800"/>
          </a:xfrm>
          <a:prstGeom prst="heart">
            <a:avLst/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5"/>
          <p:cNvSpPr/>
          <p:nvPr/>
        </p:nvSpPr>
        <p:spPr>
          <a:xfrm>
            <a:off x="2286000" y="2133600"/>
            <a:ext cx="4419600" cy="2590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5"/>
          <p:cNvSpPr/>
          <p:nvPr/>
        </p:nvSpPr>
        <p:spPr>
          <a:xfrm>
            <a:off x="381000" y="4176712"/>
            <a:ext cx="2667000" cy="1538287"/>
          </a:xfrm>
          <a:prstGeom prst="ellipse">
            <a:avLst/>
          </a:prstGeom>
          <a:solidFill>
            <a:srgbClr val="FFFF99"/>
          </a:solidFill>
          <a:ln w="635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5"/>
          <p:cNvSpPr txBox="1"/>
          <p:nvPr/>
        </p:nvSpPr>
        <p:spPr>
          <a:xfrm>
            <a:off x="4724400" y="457200"/>
            <a:ext cx="39624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5"/>
          <p:cNvSpPr txBox="1"/>
          <p:nvPr/>
        </p:nvSpPr>
        <p:spPr>
          <a:xfrm>
            <a:off x="4953000" y="1857375"/>
            <a:ext cx="35052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600"/>
              <a:buFont typeface="Times New Roman"/>
              <a:buNone/>
            </a:pPr>
            <a:r>
              <a:rPr lang="en-US" sz="3600" b="1" i="0" u="none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arrange</a:t>
            </a:r>
            <a:endParaRPr dirty="0"/>
          </a:p>
        </p:txBody>
      </p:sp>
      <p:sp>
        <p:nvSpPr>
          <p:cNvPr id="151" name="Google Shape;151;p5"/>
          <p:cNvSpPr txBox="1"/>
          <p:nvPr/>
        </p:nvSpPr>
        <p:spPr>
          <a:xfrm>
            <a:off x="762000" y="2133600"/>
            <a:ext cx="1447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Comic Sans MS"/>
              <a:buNone/>
            </a:pPr>
            <a:r>
              <a:rPr lang="en-US" sz="2800" b="1" i="0" u="none">
                <a:solidFill>
                  <a:srgbClr val="FF33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mobile</a:t>
            </a:r>
            <a:endParaRPr/>
          </a:p>
        </p:txBody>
      </p:sp>
      <p:sp>
        <p:nvSpPr>
          <p:cNvPr id="152" name="Google Shape;152;p5"/>
          <p:cNvSpPr txBox="1"/>
          <p:nvPr/>
        </p:nvSpPr>
        <p:spPr>
          <a:xfrm>
            <a:off x="3124200" y="3200400"/>
            <a:ext cx="23622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600"/>
              <a:buFont typeface="Times New Roman"/>
              <a:buNone/>
            </a:pPr>
            <a:r>
              <a:rPr lang="en-US" sz="3600" b="1" i="0" u="none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introduce</a:t>
            </a:r>
            <a:endParaRPr dirty="0"/>
          </a:p>
        </p:txBody>
      </p:sp>
      <p:sp>
        <p:nvSpPr>
          <p:cNvPr id="153" name="Google Shape;153;p5"/>
          <p:cNvSpPr txBox="1"/>
          <p:nvPr/>
        </p:nvSpPr>
        <p:spPr>
          <a:xfrm>
            <a:off x="609600" y="4648200"/>
            <a:ext cx="2133600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omic Sans MS"/>
              <a:buNone/>
            </a:pPr>
            <a:r>
              <a:rPr lang="en-US" sz="3200" b="1" i="0" u="none" dirty="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directory</a:t>
            </a:r>
            <a:endParaRPr dirty="0"/>
          </a:p>
        </p:txBody>
      </p:sp>
      <p:sp>
        <p:nvSpPr>
          <p:cNvPr id="154" name="Google Shape;154;p5"/>
          <p:cNvSpPr txBox="1"/>
          <p:nvPr/>
        </p:nvSpPr>
        <p:spPr>
          <a:xfrm>
            <a:off x="6248400" y="5181600"/>
            <a:ext cx="17526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600"/>
              <a:buFont typeface="Times New Roman"/>
              <a:buNone/>
            </a:pPr>
            <a:r>
              <a:rPr lang="en-US" sz="3600" b="1" i="0" u="none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hold on</a:t>
            </a:r>
            <a:endParaRPr dirty="0"/>
          </a:p>
        </p:txBody>
      </p:sp>
      <p:sp>
        <p:nvSpPr>
          <p:cNvPr id="155" name="Google Shape;155;p5"/>
          <p:cNvSpPr txBox="1"/>
          <p:nvPr/>
        </p:nvSpPr>
        <p:spPr>
          <a:xfrm>
            <a:off x="1066800" y="2057400"/>
            <a:ext cx="7620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800"/>
              <a:buFont typeface="Arial"/>
              <a:buNone/>
            </a:pPr>
            <a:r>
              <a:rPr lang="en-US" sz="4800" b="1" i="0" u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</p:txBody>
      </p:sp>
      <p:sp>
        <p:nvSpPr>
          <p:cNvPr id="156" name="Google Shape;156;p5"/>
          <p:cNvSpPr txBox="1"/>
          <p:nvPr/>
        </p:nvSpPr>
        <p:spPr>
          <a:xfrm>
            <a:off x="1219200" y="4495800"/>
            <a:ext cx="7620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800"/>
              <a:buFont typeface="Arial"/>
              <a:buNone/>
            </a:pPr>
            <a:r>
              <a:rPr lang="en-US" sz="4800" b="1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157" name="Google Shape;157;p5"/>
          <p:cNvSpPr txBox="1"/>
          <p:nvPr/>
        </p:nvSpPr>
        <p:spPr>
          <a:xfrm>
            <a:off x="4114800" y="3124200"/>
            <a:ext cx="7620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800"/>
              <a:buFont typeface="Arial"/>
              <a:buNone/>
            </a:pPr>
            <a:r>
              <a:rPr lang="en-US" sz="4800" b="1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dirty="0"/>
          </a:p>
        </p:txBody>
      </p:sp>
      <p:sp>
        <p:nvSpPr>
          <p:cNvPr id="158" name="Google Shape;158;p5"/>
          <p:cNvSpPr txBox="1"/>
          <p:nvPr/>
        </p:nvSpPr>
        <p:spPr>
          <a:xfrm>
            <a:off x="6858000" y="5181600"/>
            <a:ext cx="7620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59" name="Google Shape;159;p5"/>
          <p:cNvSpPr txBox="1"/>
          <p:nvPr/>
        </p:nvSpPr>
        <p:spPr>
          <a:xfrm>
            <a:off x="6477000" y="1828800"/>
            <a:ext cx="7620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61" name="Google Shape;161;p5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162" name="Google Shape;162;p5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  <p:sp>
        <p:nvSpPr>
          <p:cNvPr id="163" name="Google Shape;163;p5"/>
          <p:cNvSpPr txBox="1"/>
          <p:nvPr/>
        </p:nvSpPr>
        <p:spPr>
          <a:xfrm>
            <a:off x="76200" y="928687"/>
            <a:ext cx="23622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None/>
            </a:pPr>
            <a:r>
              <a:rPr lang="en-US" sz="2800" b="1" i="0" u="sng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Vocabulary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1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77250" y="0"/>
            <a:ext cx="6667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6667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191250"/>
            <a:ext cx="6667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77250" y="5943600"/>
            <a:ext cx="666750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6"/>
          <p:cNvSpPr txBox="1"/>
          <p:nvPr/>
        </p:nvSpPr>
        <p:spPr>
          <a:xfrm>
            <a:off x="457200" y="4999037"/>
            <a:ext cx="8763000" cy="155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1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Nga and Hoa are talking on the phone.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1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Hoa invites Nga to see the movie.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1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they are making arrangements</a:t>
            </a:r>
            <a:r>
              <a:rPr lang="en-US" sz="1800" b="1" i="1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.   </a:t>
            </a:r>
            <a:endParaRPr/>
          </a:p>
        </p:txBody>
      </p:sp>
      <p:pic>
        <p:nvPicPr>
          <p:cNvPr id="173" name="Google Shape;173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125" y="1295400"/>
            <a:ext cx="2486025" cy="327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67325" y="1295400"/>
            <a:ext cx="2352675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6"/>
          <p:cNvSpPr txBox="1"/>
          <p:nvPr/>
        </p:nvSpPr>
        <p:spPr>
          <a:xfrm>
            <a:off x="1219200" y="4403725"/>
            <a:ext cx="2667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Hoa</a:t>
            </a:r>
            <a:endParaRPr/>
          </a:p>
        </p:txBody>
      </p:sp>
      <p:sp>
        <p:nvSpPr>
          <p:cNvPr id="176" name="Google Shape;176;p6"/>
          <p:cNvSpPr txBox="1"/>
          <p:nvPr/>
        </p:nvSpPr>
        <p:spPr>
          <a:xfrm>
            <a:off x="4953000" y="4403725"/>
            <a:ext cx="2667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Nga</a:t>
            </a:r>
            <a:endParaRPr/>
          </a:p>
        </p:txBody>
      </p:sp>
      <p:sp>
        <p:nvSpPr>
          <p:cNvPr id="178" name="Google Shape;178;p6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179" name="Google Shape;179;p6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"/>
          <p:cNvSpPr/>
          <p:nvPr/>
        </p:nvSpPr>
        <p:spPr>
          <a:xfrm>
            <a:off x="2362200" y="1143000"/>
            <a:ext cx="4343400" cy="54768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12700" cap="flat" cmpd="sng">
                  <a:solidFill>
                    <a:srgbClr val="3333CC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solidFill>
                  <a:srgbClr val="B2B2B2">
                    <a:alpha val="49803"/>
                  </a:srgbClr>
                </a:solidFill>
                <a:latin typeface="Arial Black"/>
              </a:rPr>
              <a:t>T/F Statements prediction :</a:t>
            </a:r>
          </a:p>
        </p:txBody>
      </p:sp>
      <p:sp>
        <p:nvSpPr>
          <p:cNvPr id="186" name="Google Shape;186;p7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187" name="Google Shape;187;p7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  <p:sp>
        <p:nvSpPr>
          <p:cNvPr id="188" name="Google Shape;188;p7"/>
          <p:cNvSpPr txBox="1"/>
          <p:nvPr/>
        </p:nvSpPr>
        <p:spPr>
          <a:xfrm>
            <a:off x="76200" y="2574925"/>
            <a:ext cx="51054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1.Hoa’s telephone number is 3 847 339</a:t>
            </a:r>
            <a:endParaRPr/>
          </a:p>
        </p:txBody>
      </p:sp>
      <p:sp>
        <p:nvSpPr>
          <p:cNvPr id="189" name="Google Shape;189;p7"/>
          <p:cNvSpPr txBox="1"/>
          <p:nvPr/>
        </p:nvSpPr>
        <p:spPr>
          <a:xfrm>
            <a:off x="6400800" y="2438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7"/>
          <p:cNvSpPr/>
          <p:nvPr/>
        </p:nvSpPr>
        <p:spPr>
          <a:xfrm>
            <a:off x="7696200" y="2438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"/>
          <p:cNvSpPr txBox="1"/>
          <p:nvPr/>
        </p:nvSpPr>
        <p:spPr>
          <a:xfrm>
            <a:off x="6118225" y="990600"/>
            <a:ext cx="5873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7"/>
          <p:cNvSpPr txBox="1"/>
          <p:nvPr/>
        </p:nvSpPr>
        <p:spPr>
          <a:xfrm>
            <a:off x="6019800" y="990600"/>
            <a:ext cx="19812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7"/>
          <p:cNvSpPr txBox="1"/>
          <p:nvPr/>
        </p:nvSpPr>
        <p:spPr>
          <a:xfrm>
            <a:off x="6400800" y="1919287"/>
            <a:ext cx="3352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T     /      F</a:t>
            </a:r>
            <a:endParaRPr/>
          </a:p>
        </p:txBody>
      </p:sp>
      <p:sp>
        <p:nvSpPr>
          <p:cNvPr id="194" name="Google Shape;194;p7"/>
          <p:cNvSpPr txBox="1"/>
          <p:nvPr/>
        </p:nvSpPr>
        <p:spPr>
          <a:xfrm>
            <a:off x="6232525" y="1839912"/>
            <a:ext cx="18415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7"/>
          <p:cNvSpPr txBox="1"/>
          <p:nvPr/>
        </p:nvSpPr>
        <p:spPr>
          <a:xfrm>
            <a:off x="6172200" y="1992312"/>
            <a:ext cx="18415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7"/>
          <p:cNvSpPr txBox="1"/>
          <p:nvPr/>
        </p:nvSpPr>
        <p:spPr>
          <a:xfrm>
            <a:off x="7813675" y="2574925"/>
            <a:ext cx="33972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</p:txBody>
      </p:sp>
      <p:sp>
        <p:nvSpPr>
          <p:cNvPr id="197" name="Google Shape;197;p7"/>
          <p:cNvSpPr txBox="1"/>
          <p:nvPr/>
        </p:nvSpPr>
        <p:spPr>
          <a:xfrm>
            <a:off x="76200" y="3336925"/>
            <a:ext cx="6477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2.They are going to see Dream City at Sao Mai Movie Theater.</a:t>
            </a:r>
            <a:endParaRPr/>
          </a:p>
        </p:txBody>
      </p:sp>
      <p:sp>
        <p:nvSpPr>
          <p:cNvPr id="198" name="Google Shape;198;p7"/>
          <p:cNvSpPr/>
          <p:nvPr/>
        </p:nvSpPr>
        <p:spPr>
          <a:xfrm>
            <a:off x="6400800" y="3200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/>
          <p:nvPr/>
        </p:nvSpPr>
        <p:spPr>
          <a:xfrm>
            <a:off x="7696200" y="3200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7"/>
          <p:cNvSpPr txBox="1"/>
          <p:nvPr/>
        </p:nvSpPr>
        <p:spPr>
          <a:xfrm>
            <a:off x="6324600" y="2955925"/>
            <a:ext cx="18415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"/>
          <p:cNvSpPr txBox="1"/>
          <p:nvPr/>
        </p:nvSpPr>
        <p:spPr>
          <a:xfrm>
            <a:off x="6518275" y="3336925"/>
            <a:ext cx="33972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/>
          </a:p>
        </p:txBody>
      </p:sp>
      <p:sp>
        <p:nvSpPr>
          <p:cNvPr id="202" name="Google Shape;202;p7"/>
          <p:cNvSpPr txBox="1"/>
          <p:nvPr/>
        </p:nvSpPr>
        <p:spPr>
          <a:xfrm>
            <a:off x="76200" y="4175125"/>
            <a:ext cx="51054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3.Hoa’s going to see the movies by bike</a:t>
            </a:r>
            <a:endParaRPr/>
          </a:p>
        </p:txBody>
      </p:sp>
      <p:sp>
        <p:nvSpPr>
          <p:cNvPr id="203" name="Google Shape;203;p7"/>
          <p:cNvSpPr/>
          <p:nvPr/>
        </p:nvSpPr>
        <p:spPr>
          <a:xfrm>
            <a:off x="7696200" y="3962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7"/>
          <p:cNvSpPr/>
          <p:nvPr/>
        </p:nvSpPr>
        <p:spPr>
          <a:xfrm>
            <a:off x="7696200" y="4724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"/>
          <p:cNvSpPr/>
          <p:nvPr/>
        </p:nvSpPr>
        <p:spPr>
          <a:xfrm>
            <a:off x="6400800" y="4724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7"/>
          <p:cNvSpPr txBox="1"/>
          <p:nvPr/>
        </p:nvSpPr>
        <p:spPr>
          <a:xfrm>
            <a:off x="7813675" y="4876800"/>
            <a:ext cx="33972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/>
          </a:p>
        </p:txBody>
      </p:sp>
      <p:sp>
        <p:nvSpPr>
          <p:cNvPr id="207" name="Google Shape;207;p7"/>
          <p:cNvSpPr txBox="1"/>
          <p:nvPr/>
        </p:nvSpPr>
        <p:spPr>
          <a:xfrm>
            <a:off x="76200" y="4876800"/>
            <a:ext cx="63246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4.They’re going to meet  inside  the theater at 6.30.</a:t>
            </a:r>
            <a:endParaRPr/>
          </a:p>
        </p:txBody>
      </p:sp>
      <p:sp>
        <p:nvSpPr>
          <p:cNvPr id="208" name="Google Shape;208;p7"/>
          <p:cNvSpPr/>
          <p:nvPr/>
        </p:nvSpPr>
        <p:spPr>
          <a:xfrm>
            <a:off x="6400800" y="3962400"/>
            <a:ext cx="533400" cy="609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7"/>
          <p:cNvSpPr txBox="1"/>
          <p:nvPr/>
        </p:nvSpPr>
        <p:spPr>
          <a:xfrm>
            <a:off x="6518275" y="4098925"/>
            <a:ext cx="33972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/>
          </a:p>
        </p:txBody>
      </p:sp>
      <p:cxnSp>
        <p:nvCxnSpPr>
          <p:cNvPr id="210" name="Google Shape;210;p7"/>
          <p:cNvCxnSpPr/>
          <p:nvPr/>
        </p:nvCxnSpPr>
        <p:spPr>
          <a:xfrm>
            <a:off x="3733800" y="2895600"/>
            <a:ext cx="1066800" cy="0"/>
          </a:xfrm>
          <a:prstGeom prst="straightConnector1">
            <a:avLst/>
          </a:prstGeom>
          <a:noFill/>
          <a:ln w="38100" cap="flat" cmpd="sng">
            <a:solidFill>
              <a:srgbClr val="CF1713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11" name="Google Shape;211;p7"/>
          <p:cNvSpPr txBox="1"/>
          <p:nvPr/>
        </p:nvSpPr>
        <p:spPr>
          <a:xfrm>
            <a:off x="4022725" y="1524000"/>
            <a:ext cx="16922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7"/>
          <p:cNvSpPr txBox="1"/>
          <p:nvPr/>
        </p:nvSpPr>
        <p:spPr>
          <a:xfrm>
            <a:off x="3581400" y="2879725"/>
            <a:ext cx="13716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1713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CF1713"/>
                </a:solidFill>
                <a:latin typeface="Arial"/>
                <a:ea typeface="Arial"/>
                <a:cs typeface="Arial"/>
                <a:sym typeface="Arial"/>
              </a:rPr>
              <a:t>3 847 329</a:t>
            </a:r>
            <a:endParaRPr/>
          </a:p>
        </p:txBody>
      </p:sp>
      <p:cxnSp>
        <p:nvCxnSpPr>
          <p:cNvPr id="213" name="Google Shape;213;p7"/>
          <p:cNvCxnSpPr/>
          <p:nvPr/>
        </p:nvCxnSpPr>
        <p:spPr>
          <a:xfrm>
            <a:off x="3048000" y="5257800"/>
            <a:ext cx="838200" cy="0"/>
          </a:xfrm>
          <a:prstGeom prst="straightConnector1">
            <a:avLst/>
          </a:prstGeom>
          <a:noFill/>
          <a:ln w="38100" cap="flat" cmpd="sng">
            <a:solidFill>
              <a:srgbClr val="CF1713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14" name="Google Shape;214;p7"/>
          <p:cNvSpPr txBox="1"/>
          <p:nvPr/>
        </p:nvSpPr>
        <p:spPr>
          <a:xfrm>
            <a:off x="2971800" y="5241925"/>
            <a:ext cx="16002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1713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CF1713"/>
                </a:solidFill>
                <a:latin typeface="Arial"/>
                <a:ea typeface="Arial"/>
                <a:cs typeface="Arial"/>
                <a:sym typeface="Arial"/>
              </a:rPr>
              <a:t>outside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77250" y="0"/>
            <a:ext cx="6667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6667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191250"/>
            <a:ext cx="666750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77250" y="5943600"/>
            <a:ext cx="666750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8"/>
          <p:cNvSpPr txBox="1"/>
          <p:nvPr/>
        </p:nvSpPr>
        <p:spPr>
          <a:xfrm>
            <a:off x="457200" y="4999037"/>
            <a:ext cx="8763000" cy="155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1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Nga and Hoa are talking on the phone.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1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Hoa invites Nga to see the movie.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lang="en-US" sz="3200" b="1" i="1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they are making arrangements</a:t>
            </a:r>
            <a:r>
              <a:rPr lang="en-US" sz="1800" b="1" i="1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.   </a:t>
            </a:r>
            <a:endParaRPr/>
          </a:p>
        </p:txBody>
      </p:sp>
      <p:pic>
        <p:nvPicPr>
          <p:cNvPr id="224" name="Google Shape;22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125" y="1295400"/>
            <a:ext cx="2486025" cy="327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67325" y="1295400"/>
            <a:ext cx="2352675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8"/>
          <p:cNvSpPr txBox="1"/>
          <p:nvPr/>
        </p:nvSpPr>
        <p:spPr>
          <a:xfrm>
            <a:off x="1219200" y="4403725"/>
            <a:ext cx="2667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Hoa</a:t>
            </a:r>
            <a:endParaRPr/>
          </a:p>
        </p:txBody>
      </p:sp>
      <p:sp>
        <p:nvSpPr>
          <p:cNvPr id="227" name="Google Shape;227;p8"/>
          <p:cNvSpPr txBox="1"/>
          <p:nvPr/>
        </p:nvSpPr>
        <p:spPr>
          <a:xfrm>
            <a:off x="4953000" y="4403725"/>
            <a:ext cx="2667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Nga</a:t>
            </a:r>
            <a:endParaRPr/>
          </a:p>
        </p:txBody>
      </p:sp>
      <p:sp>
        <p:nvSpPr>
          <p:cNvPr id="229" name="Google Shape;229;p8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230" name="Google Shape;230;p8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9"/>
          <p:cNvSpPr/>
          <p:nvPr/>
        </p:nvSpPr>
        <p:spPr>
          <a:xfrm>
            <a:off x="1447800" y="1066800"/>
            <a:ext cx="6096000" cy="4572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12700" cap="flat" cmpd="sng">
                  <a:solidFill>
                    <a:srgbClr val="3333CC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solidFill>
                  <a:srgbClr val="B2B2B2">
                    <a:alpha val="49803"/>
                  </a:srgbClr>
                </a:solidFill>
                <a:latin typeface="Arial Black"/>
              </a:rPr>
              <a:t>Answer the questions</a:t>
            </a:r>
          </a:p>
        </p:txBody>
      </p:sp>
      <p:sp>
        <p:nvSpPr>
          <p:cNvPr id="238" name="Google Shape;238;p9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239" name="Google Shape;239;p9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  <p:sp>
        <p:nvSpPr>
          <p:cNvPr id="240" name="Google Shape;240;p9"/>
          <p:cNvSpPr txBox="1"/>
          <p:nvPr/>
        </p:nvSpPr>
        <p:spPr>
          <a:xfrm>
            <a:off x="1295400" y="1905000"/>
            <a:ext cx="6934200" cy="319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Comic Sans MS"/>
              <a:buNone/>
            </a:pPr>
            <a:r>
              <a:rPr lang="en-US" sz="24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a, Who made the call?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Comic Sans MS"/>
              <a:buNone/>
            </a:pPr>
            <a:r>
              <a:rPr lang="en-US" sz="24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b, Who introduced herself?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Comic Sans MS"/>
              <a:buNone/>
            </a:pPr>
            <a:r>
              <a:rPr lang="en-US" sz="24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c, Who invited the other to the movies?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Comic Sans MS"/>
              <a:buNone/>
            </a:pPr>
            <a:r>
              <a:rPr lang="en-US" sz="24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d, Who arranged a meeting place?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Comic Sans MS"/>
              <a:buNone/>
            </a:pPr>
            <a:r>
              <a:rPr lang="en-US" sz="24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e, Who arranged the time?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Comic Sans MS"/>
              <a:buNone/>
            </a:pPr>
            <a:r>
              <a:rPr lang="en-US" sz="2400" b="1" i="0" u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f, Who agreed to the time?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0"/>
          <p:cNvSpPr/>
          <p:nvPr/>
        </p:nvSpPr>
        <p:spPr>
          <a:xfrm rot="540000">
            <a:off x="2732087" y="2590800"/>
            <a:ext cx="4043362" cy="22098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9525" cap="flat" cmpd="sng">
                  <a:solidFill>
                    <a:srgbClr val="CC99FF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solidFill>
                  <a:srgbClr val="FF3300"/>
                </a:solidFill>
                <a:latin typeface="Times New Roman"/>
              </a:rPr>
              <a:t>Lucky number </a:t>
            </a:r>
          </a:p>
        </p:txBody>
      </p:sp>
      <p:sp>
        <p:nvSpPr>
          <p:cNvPr id="246" name="Google Shape;246;p10">
            <a:hlinkClick r:id="rId3" action="ppaction://hlinksldjump"/>
          </p:cNvPr>
          <p:cNvSpPr/>
          <p:nvPr/>
        </p:nvSpPr>
        <p:spPr>
          <a:xfrm>
            <a:off x="533400" y="1219200"/>
            <a:ext cx="1800225" cy="180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CCCC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Times New Roman"/>
              <a:buNone/>
            </a:pPr>
            <a:r>
              <a:rPr lang="en-US" sz="66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dirty="0"/>
          </a:p>
        </p:txBody>
      </p:sp>
      <p:sp>
        <p:nvSpPr>
          <p:cNvPr id="247" name="Google Shape;247;p10">
            <a:hlinkClick r:id="rId4" action="ppaction://hlinksldjump"/>
          </p:cNvPr>
          <p:cNvSpPr/>
          <p:nvPr/>
        </p:nvSpPr>
        <p:spPr>
          <a:xfrm>
            <a:off x="2667000" y="1219200"/>
            <a:ext cx="1800225" cy="180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</a:pPr>
            <a:r>
              <a:rPr lang="en-US" sz="8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dirty="0"/>
          </a:p>
        </p:txBody>
      </p:sp>
      <p:sp>
        <p:nvSpPr>
          <p:cNvPr id="248" name="Google Shape;248;p10">
            <a:hlinkClick r:id="rId5" action="ppaction://hlinksldjump"/>
          </p:cNvPr>
          <p:cNvSpPr/>
          <p:nvPr/>
        </p:nvSpPr>
        <p:spPr>
          <a:xfrm>
            <a:off x="4769777" y="1183240"/>
            <a:ext cx="1800225" cy="180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800"/>
              <a:buFont typeface="Times New Roman"/>
              <a:buNone/>
            </a:pPr>
            <a:r>
              <a:rPr lang="en-US" sz="8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dirty="0"/>
          </a:p>
        </p:txBody>
      </p:sp>
      <p:sp>
        <p:nvSpPr>
          <p:cNvPr id="249" name="Google Shape;249;p10">
            <a:hlinkClick r:id="rId6" action="ppaction://hlinksldjump"/>
          </p:cNvPr>
          <p:cNvSpPr/>
          <p:nvPr/>
        </p:nvSpPr>
        <p:spPr>
          <a:xfrm>
            <a:off x="6934200" y="1143000"/>
            <a:ext cx="1800225" cy="180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9933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</a:pPr>
            <a:r>
              <a:rPr lang="en-US" sz="8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/>
          </a:p>
        </p:txBody>
      </p:sp>
      <p:sp>
        <p:nvSpPr>
          <p:cNvPr id="250" name="Google Shape;250;p10">
            <a:hlinkClick r:id="rId7" action="ppaction://hlinksldjump"/>
          </p:cNvPr>
          <p:cNvSpPr/>
          <p:nvPr/>
        </p:nvSpPr>
        <p:spPr>
          <a:xfrm>
            <a:off x="7038975" y="4600575"/>
            <a:ext cx="1800225" cy="180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0000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</a:pPr>
            <a:r>
              <a:rPr lang="en-US" sz="8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endParaRPr/>
          </a:p>
        </p:txBody>
      </p:sp>
      <p:sp>
        <p:nvSpPr>
          <p:cNvPr id="251" name="Google Shape;251;p10">
            <a:hlinkClick r:id="rId8" action="ppaction://hlinksldjump"/>
          </p:cNvPr>
          <p:cNvSpPr/>
          <p:nvPr/>
        </p:nvSpPr>
        <p:spPr>
          <a:xfrm>
            <a:off x="4876800" y="4600575"/>
            <a:ext cx="1800225" cy="180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Times New Roman"/>
              <a:buNone/>
            </a:pPr>
            <a:r>
              <a:rPr lang="en-US" sz="8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endParaRPr/>
          </a:p>
        </p:txBody>
      </p:sp>
      <p:sp>
        <p:nvSpPr>
          <p:cNvPr id="252" name="Google Shape;252;p10">
            <a:hlinkClick r:id="rId9" action="ppaction://hlinksldjump"/>
          </p:cNvPr>
          <p:cNvSpPr/>
          <p:nvPr/>
        </p:nvSpPr>
        <p:spPr>
          <a:xfrm>
            <a:off x="2667000" y="4572000"/>
            <a:ext cx="1800225" cy="180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</a:pPr>
            <a:r>
              <a:rPr lang="en-US" sz="8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/>
          </a:p>
        </p:txBody>
      </p:sp>
      <p:sp>
        <p:nvSpPr>
          <p:cNvPr id="253" name="Google Shape;253;p10">
            <a:hlinkClick r:id="rId5" action="ppaction://hlinksldjump"/>
          </p:cNvPr>
          <p:cNvSpPr/>
          <p:nvPr/>
        </p:nvSpPr>
        <p:spPr>
          <a:xfrm>
            <a:off x="457200" y="4572000"/>
            <a:ext cx="1800225" cy="180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Times New Roman"/>
              <a:buNone/>
            </a:pPr>
            <a:r>
              <a:rPr lang="en-US" sz="8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dirty="0"/>
          </a:p>
        </p:txBody>
      </p:sp>
      <p:sp>
        <p:nvSpPr>
          <p:cNvPr id="254" name="Google Shape;254;p10">
            <a:hlinkClick r:id="rId10" action="ppaction://hlinksldjump"/>
          </p:cNvPr>
          <p:cNvSpPr/>
          <p:nvPr/>
        </p:nvSpPr>
        <p:spPr>
          <a:xfrm>
            <a:off x="8229600" y="6553200"/>
            <a:ext cx="914400" cy="304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75000" y="60000"/>
                </a:moveTo>
                <a:lnTo>
                  <a:pt x="45000" y="15000"/>
                </a:lnTo>
                <a:lnTo>
                  <a:pt x="45000" y="105000"/>
                </a:lnTo>
                <a:close/>
              </a:path>
              <a:path w="120000" h="120000" fill="darken" extrusionOk="0">
                <a:moveTo>
                  <a:pt x="75000" y="60000"/>
                </a:moveTo>
                <a:lnTo>
                  <a:pt x="45000" y="15000"/>
                </a:lnTo>
                <a:lnTo>
                  <a:pt x="45000" y="105000"/>
                </a:lnTo>
                <a:close/>
              </a:path>
              <a:path w="120000" h="120000" fill="none" extrusionOk="0">
                <a:moveTo>
                  <a:pt x="75000" y="60000"/>
                </a:moveTo>
                <a:lnTo>
                  <a:pt x="45000" y="105000"/>
                </a:lnTo>
                <a:lnTo>
                  <a:pt x="45000" y="1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0"/>
          <p:cNvSpPr txBox="1"/>
          <p:nvPr/>
        </p:nvSpPr>
        <p:spPr>
          <a:xfrm>
            <a:off x="596900" y="228600"/>
            <a:ext cx="77089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000"/>
              <a:buFont typeface="Times New Roman"/>
              <a:buNone/>
            </a:pPr>
            <a:r>
              <a:rPr lang="en-US" sz="20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2</a:t>
            </a:r>
            <a:r>
              <a:rPr lang="en-US" sz="20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MAKING ARRANGEMENTS</a:t>
            </a:r>
            <a:endParaRPr/>
          </a:p>
        </p:txBody>
      </p:sp>
      <p:sp>
        <p:nvSpPr>
          <p:cNvPr id="257" name="Google Shape;257;p10"/>
          <p:cNvSpPr txBox="1"/>
          <p:nvPr/>
        </p:nvSpPr>
        <p:spPr>
          <a:xfrm>
            <a:off x="1143000" y="5334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00"/>
              </a:buClr>
              <a:buSzPts val="2400"/>
              <a:buFont typeface="Times New Roman"/>
              <a:buNone/>
            </a:pPr>
            <a:r>
              <a:rPr lang="en-US" sz="2400" b="1" i="0" u="sng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Lesson 1:</a:t>
            </a:r>
            <a:r>
              <a:rPr lang="en-US" sz="2400" b="1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Getting started &amp; Listen and read.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FFEF66"/>
      </a:accent4>
      <a:accent5>
        <a:srgbClr val="000000"/>
      </a:accent5>
      <a:accent6>
        <a:srgbClr val="FFFFFF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506</Words>
  <Application>Microsoft Office PowerPoint</Application>
  <PresentationFormat>On-screen Show (4:3)</PresentationFormat>
  <Paragraphs>127</Paragraphs>
  <Slides>18</Slides>
  <Notes>18</Notes>
  <HiddenSlides>8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Comic Sans MS</vt:lpstr>
      <vt:lpstr>Impact</vt:lpstr>
      <vt:lpstr>Times New Roman</vt:lpstr>
      <vt:lpstr>Crayons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 TRAM</dc:creator>
  <cp:lastModifiedBy>Nguyễn Công Hiếu_CT_2023</cp:lastModifiedBy>
  <cp:revision>5</cp:revision>
  <dcterms:created xsi:type="dcterms:W3CDTF">2003-06-05T17:42:34Z</dcterms:created>
  <dcterms:modified xsi:type="dcterms:W3CDTF">2021-09-17T13:15:18Z</dcterms:modified>
</cp:coreProperties>
</file>